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Lobster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Lobster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b9bfa0ecc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b9bfa0ec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706c35e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b706c35e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89ab6bf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b89ab6bf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984d8c6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984d8c6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6f9b6d57d_6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b6f9b6d57d_6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e63294b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e63294b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7d4bd082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7d4bd082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fb307b30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fb307b30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ac2f52c8b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ac2f52c8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b7593dec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b7593dec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ac2f52c8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aac2f52c8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b9bfa0ecc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b9bfa0ec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b7d4bd082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b7d4bd082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ac2f52c8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ac2f52c8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6f9b6d57d_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6f9b6d57d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8e4e305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8e4e305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6f9b6d57d_6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6f9b6d57d_6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7593dec6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7593dec6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fb4194e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fb4194e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57c2860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57c2860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fb307b30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fb307b30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b9a25097e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b9a25097e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6f9b6d5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6f9b6d5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981e499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981e499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ac2f52c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aac2f52c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58f20cd2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58f20cd2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6f9b6d57d_6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6f9b6d57d_6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931d146e7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931d146e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58f20cd2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58f20cd2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7d4bd082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b7d4bd082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b7e7db6a8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b7e7db6a8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3bf183a6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3bf183a6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bdaad05fa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bdaad05fa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78ac901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78ac901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7d4bd08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7d4bd08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bdaad05fa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bdaad05fa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706c35e3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706c35e3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hyperlink" Target="http://drive.google.com/file/d/1cjp3TXQs-W1RPDa3_oAeBNI_Dk9N_t2_/view" TargetMode="External"/><Relationship Id="rId5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hyperlink" Target="http://drive.google.com/file/d/1eHnse8Jf-vgbKI83cjT9g7SsInGzfMRY/view" TargetMode="External"/><Relationship Id="rId5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Relationship Id="rId4" Type="http://schemas.openxmlformats.org/officeDocument/2006/relationships/hyperlink" Target="http://drive.google.com/file/d/11uhhYPu9N-mg5H4QKnbon_FyNsKHxi68/view" TargetMode="External"/><Relationship Id="rId5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hyperlink" Target="http://drive.google.com/file/d/1WuRv4LCoB8KUcxslhZAQKeM0vCOT_i8l/view" TargetMode="External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hyperlink" Target="http://drive.google.com/file/d/1Ybr0t0xZpHC2Z8aELrZmCxC8J_4MDZHY/view" TargetMode="External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hyperlink" Target="http://drive.google.com/file/d/1J3yFBvquAFnC-QN8gdJ8IDvrJhyrkb70/view" TargetMode="External"/><Relationship Id="rId5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hyperlink" Target="http://drive.google.com/file/d/1rSwCcWJi6egKC0eYRB0XkqVQffsHc12J/view" TargetMode="External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jpg"/><Relationship Id="rId4" Type="http://schemas.openxmlformats.org/officeDocument/2006/relationships/hyperlink" Target="http://drive.google.com/file/d/1YdGznecMoG4BhGUyt40jrYrjP_mTpyP3/view" TargetMode="External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rAfOwhDQmU66BQNAM3n5CtJP4hPPFzCf/view" TargetMode="External"/><Relationship Id="rId4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0Lv3sN7wDNibN3xp8VG2QWDXu5dJV2DN/view" TargetMode="External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5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hyperlink" Target="http://drive.google.com/file/d/1VlRIgpSoMCeUPJKLcUC9Uuv-G2pTPBrM/view" TargetMode="External"/><Relationship Id="rId5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hyperlink" Target="http://drive.google.com/file/d/1d_aG605bYBcY_7pDuxvulgauGL5xXngo/view" TargetMode="External"/><Relationship Id="rId5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hyperlink" Target="http://drive.google.com/file/d/1n3Qs8wfwqC8umZZU8Sopmg3e-QBVCq7Y/view" TargetMode="External"/><Relationship Id="rId5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hyperlink" Target="http://drive.google.com/file/d/1qnQmqlnpQR9pzDCRr_tcTVjFgOWQkGKU/view" TargetMode="External"/><Relationship Id="rId5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EBTTRVfquy5A-3d5PyZZwyxDhpb8uBr3/view" TargetMode="External"/><Relationship Id="rId4" Type="http://schemas.openxmlformats.org/officeDocument/2006/relationships/image" Target="../media/image4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Relationship Id="rId4" Type="http://schemas.openxmlformats.org/officeDocument/2006/relationships/hyperlink" Target="http://drive.google.com/file/d/1ASXDbB2EsGEMMP38EX06RsZN-p0u010x/view" TargetMode="External"/><Relationship Id="rId5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Relationship Id="rId4" Type="http://schemas.openxmlformats.org/officeDocument/2006/relationships/hyperlink" Target="http://drive.google.com/file/d/1Jy8NeXB9oP3DudgvqkAYUWfgcw3soSur/view" TargetMode="External"/><Relationship Id="rId5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jpg"/><Relationship Id="rId4" Type="http://schemas.openxmlformats.org/officeDocument/2006/relationships/hyperlink" Target="http://drive.google.com/file/d/1MRpxP9dMlsaDtbS7wJCzi6859C05ri5b/view" TargetMode="External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lr_0j5mOGe77oGt_LCX5ScZRzH0_9x13/view" TargetMode="External"/><Relationship Id="rId4" Type="http://schemas.openxmlformats.org/officeDocument/2006/relationships/image" Target="../media/image4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Relationship Id="rId4" Type="http://schemas.openxmlformats.org/officeDocument/2006/relationships/hyperlink" Target="http://drive.google.com/file/d/1zplgp3WwjJ_Ju3-bwkBysymbEgu0W1KF/view" TargetMode="External"/><Relationship Id="rId5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hyperlink" Target="http://drive.google.com/file/d/1UkuOiWs-h1sUYGw_CQWvRbs_-_SRqiA5/view" TargetMode="External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jpg"/><Relationship Id="rId4" Type="http://schemas.openxmlformats.org/officeDocument/2006/relationships/hyperlink" Target="http://drive.google.com/file/d/1Wh9ntvYcnlUvWOXEpleKS6XpyVvztU7f/view" TargetMode="External"/><Relationship Id="rId5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hyperlink" Target="http://drive.google.com/file/d/1C38hKTXaxe4x-uv7y1Ylk3Wo_ucUnSSE/view" TargetMode="External"/><Relationship Id="rId5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Relationship Id="rId4" Type="http://schemas.openxmlformats.org/officeDocument/2006/relationships/hyperlink" Target="http://drive.google.com/file/d/18XZhOPRMd2TVKa3hOl76zb_oB0iOGPv6/view" TargetMode="External"/><Relationship Id="rId5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Relationship Id="rId4" Type="http://schemas.openxmlformats.org/officeDocument/2006/relationships/hyperlink" Target="http://drive.google.com/file/d/1B-fuIhMX1lFSoM9-L6pQ2cg9E6i4dlgd/view" TargetMode="External"/><Relationship Id="rId5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jpg"/><Relationship Id="rId4" Type="http://schemas.openxmlformats.org/officeDocument/2006/relationships/hyperlink" Target="http://drive.google.com/file/d/1QHQveRlSyeoQVvdZrrsSDwv4xhYbPdK4/view" TargetMode="External"/><Relationship Id="rId5" Type="http://schemas.openxmlformats.org/officeDocument/2006/relationships/image" Target="../media/image4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wnKaDeOljUbEzXbgEMjfRP64ZK1bNRAw/view" TargetMode="External"/><Relationship Id="rId4" Type="http://schemas.openxmlformats.org/officeDocument/2006/relationships/image" Target="../media/image5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drive.google.com/file/d/1W5Wf_0OqB3VndrLu6SuJCGn-9sKw6XmG/view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hyperlink" Target="http://drive.google.com/file/d/1qOMSVQnyBgP0MRwvYKvbXS4y2b74hDoK/view" TargetMode="External"/><Relationship Id="rId5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jpg"/><Relationship Id="rId4" Type="http://schemas.openxmlformats.org/officeDocument/2006/relationships/hyperlink" Target="http://drive.google.com/file/d/11uSV9gA9dSDLyz8Nc6GUg3ongcfRglwO/view" TargetMode="External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hyperlink" Target="http://drive.google.com/file/d/1MvqONGHxiziNV1d13DfXU3uITl1AdBIn/view" TargetMode="External"/><Relationship Id="rId5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hyperlink" Target="http://drive.google.com/file/d/1Zhp4P7qViMFDc0aUwBxPXOWHAdxn5tnl/view" TargetMode="External"/><Relationship Id="rId5" Type="http://schemas.openxmlformats.org/officeDocument/2006/relationships/image" Target="../media/image58.jpg"/><Relationship Id="rId6" Type="http://schemas.openxmlformats.org/officeDocument/2006/relationships/hyperlink" Target="http://drive.google.com/file/d/14H0O82PXJmvDotpk9czmdiBz4ZvGnm4u/view" TargetMode="External"/><Relationship Id="rId7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hyperlink" Target="http://drive.google.com/file/d/1rOlH-i1T2wEeJ1i1dD6Omlie7rnGrg4w/view" TargetMode="External"/><Relationship Id="rId5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632950" y="3264025"/>
            <a:ext cx="8292000" cy="9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300">
                <a:solidFill>
                  <a:srgbClr val="CC0000"/>
                </a:solidFill>
              </a:rPr>
              <a:t>Chinese New Year</a:t>
            </a:r>
            <a:r>
              <a:rPr b="1" lang="en" sz="4700">
                <a:solidFill>
                  <a:srgbClr val="CC0000"/>
                </a:solidFill>
              </a:rPr>
              <a:t> </a:t>
            </a:r>
            <a:r>
              <a:rPr b="1" lang="en" sz="4300">
                <a:solidFill>
                  <a:srgbClr val="CC0000"/>
                </a:solidFill>
              </a:rPr>
              <a:t>Celebration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1948925" y="2175450"/>
            <a:ext cx="5814407" cy="79259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C0000"/>
                </a:solidFill>
                <a:latin typeface="Arial"/>
              </a:rPr>
              <a:t>蒙特雷华人协会云春晚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3655611" y="996850"/>
            <a:ext cx="1832775" cy="5895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CC0000"/>
                </a:solidFill>
                <a:latin typeface="Arial"/>
              </a:rPr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idx="1" type="subTitle"/>
          </p:nvPr>
        </p:nvSpPr>
        <p:spPr>
          <a:xfrm>
            <a:off x="2250300" y="3173650"/>
            <a:ext cx="4923900" cy="13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舞蹈：沂蒙情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表演者：李香辉 (Lydia)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编舞、指导：史钟麒</a:t>
            </a:r>
            <a:endParaRPr/>
          </a:p>
        </p:txBody>
      </p:sp>
      <p:pic>
        <p:nvPicPr>
          <p:cNvPr id="114" name="Google Shape;114;p22" title="沂蒙情-Lydia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7787" y="864225"/>
            <a:ext cx="3028925" cy="215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 rotWithShape="1">
          <a:blip r:embed="rId3">
            <a:alphaModFix/>
          </a:blip>
          <a:srcRect b="10152" l="0" r="0" t="0"/>
          <a:stretch/>
        </p:blipFill>
        <p:spPr>
          <a:xfrm>
            <a:off x="0" y="0"/>
            <a:ext cx="9144000" cy="517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/>
        </p:nvSpPr>
        <p:spPr>
          <a:xfrm>
            <a:off x="3016500" y="2895375"/>
            <a:ext cx="3111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华人儿童歌曲 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When Can I See You Again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表演者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Emily, Kristen, Hana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21" name="Google Shape;121;p23" title="IMG_002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9200" y="400825"/>
            <a:ext cx="2298710" cy="12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0" y="202125"/>
            <a:ext cx="54330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舞蹈：茉莉花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表演者；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周晓燕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金易 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江津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4" title="JesmineDanc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2825" y="1524150"/>
            <a:ext cx="5491651" cy="31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6" y="0"/>
            <a:ext cx="91365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5510600" y="255050"/>
            <a:ext cx="3416700" cy="186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诗歌朗诵- 高钱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/>
              <a:t>沁园春。知青岁月之春插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/>
              <a:t>水调歌头。忆童年之采药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/>
              <a:t>沁园春。忆父亲送我之读书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/>
              <a:t>年终文艺汇演有感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4" name="Google Shape;134;p25" title="15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4450" y="2384200"/>
            <a:ext cx="3429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539950" y="1767500"/>
            <a:ext cx="2410500" cy="1171800"/>
          </a:xfrm>
          <a:prstGeom prst="rect">
            <a:avLst/>
          </a:prstGeom>
          <a:solidFill>
            <a:srgbClr val="6D9EEB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演唱者： 杜立凡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王燕 录像编辑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140" name="Google Shape;140;p26" title="牧羊曲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4275"/>
            <a:ext cx="2496550" cy="18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126400" y="428450"/>
            <a:ext cx="5403300" cy="19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二胡、长笛合奏：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友谊地久天长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演奏者：查新华、汪涵</a:t>
            </a:r>
            <a:endParaRPr/>
          </a:p>
        </p:txBody>
      </p:sp>
      <p:pic>
        <p:nvPicPr>
          <p:cNvPr id="146" name="Google Shape;146;p27" title="Erhu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775" y="1303725"/>
            <a:ext cx="3654274" cy="262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idx="1" type="subTitle"/>
          </p:nvPr>
        </p:nvSpPr>
        <p:spPr>
          <a:xfrm>
            <a:off x="2324800" y="3119850"/>
            <a:ext cx="4782300" cy="15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舞蹈：我想为你跳</a:t>
            </a:r>
            <a:r>
              <a:rPr lang="en"/>
              <a:t>一支舞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表演者：霍</a:t>
            </a:r>
            <a:r>
              <a:rPr lang="en"/>
              <a:t>黎清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录像&amp;编辑：</a:t>
            </a:r>
            <a:r>
              <a:rPr lang="en"/>
              <a:t>王燕 </a:t>
            </a:r>
            <a:endParaRPr/>
          </a:p>
        </p:txBody>
      </p:sp>
      <p:pic>
        <p:nvPicPr>
          <p:cNvPr id="152" name="Google Shape;152;p28" title="我想为你跳一支舞_霍黎清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3825" y="0"/>
            <a:ext cx="2916350" cy="18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type="title"/>
          </p:nvPr>
        </p:nvSpPr>
        <p:spPr>
          <a:xfrm>
            <a:off x="452625" y="301750"/>
            <a:ext cx="4457700" cy="22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小提琴演奏: 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Amazing Grace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Tea Bag Blues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演奏者: 劳拉（Laura）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Lobster"/>
                <a:ea typeface="Lobster"/>
                <a:cs typeface="Lobster"/>
                <a:sym typeface="Lobster"/>
              </a:rPr>
              <a:t>Dean， MIIS</a:t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8" name="Google Shape;158;p29" title="劳拉高清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0325" y="152400"/>
            <a:ext cx="3621025" cy="27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>
            <p:ph idx="1" type="subTitle"/>
          </p:nvPr>
        </p:nvSpPr>
        <p:spPr>
          <a:xfrm>
            <a:off x="263500" y="3506100"/>
            <a:ext cx="85206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舞蹈：西班牙舞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表演者：王燕 &amp; 李香辉 (Lydia)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编舞、指导：史钟麒</a:t>
            </a:r>
            <a:endParaRPr/>
          </a:p>
        </p:txBody>
      </p:sp>
      <p:pic>
        <p:nvPicPr>
          <p:cNvPr id="164" name="Google Shape;164;p30" title="西班牙舞-王燕&amp;Lydi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6100" y="0"/>
            <a:ext cx="4760374" cy="321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 title="Story of Nian Chinese 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3800" y="0"/>
            <a:ext cx="6710200" cy="497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/>
          <p:nvPr/>
        </p:nvSpPr>
        <p:spPr>
          <a:xfrm>
            <a:off x="204025" y="251625"/>
            <a:ext cx="2201400" cy="3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说唱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 </a:t>
            </a:r>
            <a:r>
              <a:rPr lang="en" sz="2400"/>
              <a:t>The Story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Of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Nian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Santa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Catalina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School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71" name="Google Shape;171;p31"/>
          <p:cNvSpPr txBox="1"/>
          <p:nvPr/>
        </p:nvSpPr>
        <p:spPr>
          <a:xfrm>
            <a:off x="118125" y="4155600"/>
            <a:ext cx="24483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recorded before pandemic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575" y="0"/>
            <a:ext cx="37697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765150"/>
            <a:ext cx="85206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舞蹈：拉丁舞—恰恰恰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表演者：卢文敏 (Wen)</a:t>
            </a:r>
            <a:endParaRPr>
              <a:solidFill>
                <a:srgbClr val="FFD966"/>
              </a:solidFill>
            </a:endParaRPr>
          </a:p>
        </p:txBody>
      </p:sp>
      <p:pic>
        <p:nvPicPr>
          <p:cNvPr id="177" name="Google Shape;177;p32" title="拉丁舞恰恰恰-We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7770" y="2304775"/>
            <a:ext cx="2275757" cy="12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2235750" y="3346725"/>
            <a:ext cx="5083200" cy="14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二胡、大提琴二重奏：雪绒花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演奏者：查新华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3" title="Cell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2075" y="321750"/>
            <a:ext cx="3594500" cy="23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8" y="18263"/>
            <a:ext cx="9079123" cy="510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/>
          <p:nvPr/>
        </p:nvSpPr>
        <p:spPr>
          <a:xfrm>
            <a:off x="97975" y="2571750"/>
            <a:ext cx="3870000" cy="22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</a:rPr>
              <a:t>老师学生贺新年合唱：恭喜恭喜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434343"/>
                </a:solidFill>
              </a:rPr>
              <a:t>演唱者：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434343"/>
                </a:solidFill>
              </a:rPr>
              <a:t>徐惠珠 石安娜 威瑞秋 </a:t>
            </a:r>
            <a:endParaRPr sz="2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434343"/>
                </a:solidFill>
              </a:rPr>
              <a:t>麦伟杰 梅景琳 易景涛</a:t>
            </a:r>
            <a:endParaRPr sz="2000"/>
          </a:p>
        </p:txBody>
      </p:sp>
      <p:pic>
        <p:nvPicPr>
          <p:cNvPr id="190" name="Google Shape;190;p34" title="恭喜你Finale9808f33bb85ba91c16c5310f8e6d2d881343953575abe5447e1fa08e0625d0a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975" y="141850"/>
            <a:ext cx="3630650" cy="204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>
            <p:ph type="title"/>
          </p:nvPr>
        </p:nvSpPr>
        <p:spPr>
          <a:xfrm>
            <a:off x="2456000" y="257700"/>
            <a:ext cx="4954500" cy="14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舞蹈：印度舞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表演者：王燕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SimSun"/>
                <a:ea typeface="SimSun"/>
                <a:cs typeface="SimSun"/>
                <a:sym typeface="SimSun"/>
              </a:rPr>
              <a:t>编舞指导</a:t>
            </a:r>
            <a:r>
              <a:rPr b="1" lang="en" sz="24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en" sz="2400">
                <a:latin typeface="SimSun"/>
                <a:ea typeface="SimSun"/>
                <a:cs typeface="SimSun"/>
                <a:sym typeface="SimSun"/>
              </a:rPr>
              <a:t>吴雅琦</a:t>
            </a:r>
            <a:endParaRPr b="1" sz="2400"/>
          </a:p>
        </p:txBody>
      </p:sp>
      <p:pic>
        <p:nvPicPr>
          <p:cNvPr id="196" name="Google Shape;196;p35" title="印度舞-王燕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8175" y="1772125"/>
            <a:ext cx="2992925" cy="20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6" title="陈诗韵-加州春晚-与你同在-千与千寻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475" y="0"/>
            <a:ext cx="8873050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" type="subTitle"/>
          </p:nvPr>
        </p:nvSpPr>
        <p:spPr>
          <a:xfrm>
            <a:off x="311700" y="3036125"/>
            <a:ext cx="8520600" cy="14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616161"/>
                </a:solidFill>
              </a:rPr>
              <a:t>傣族舞：泼水节</a:t>
            </a:r>
            <a:endParaRPr sz="3000">
              <a:solidFill>
                <a:srgbClr val="61616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616161"/>
                </a:solidFill>
              </a:rPr>
              <a:t>表演者：林晖</a:t>
            </a:r>
            <a:endParaRPr/>
          </a:p>
        </p:txBody>
      </p:sp>
      <p:pic>
        <p:nvPicPr>
          <p:cNvPr id="207" name="Google Shape;207;p37" title="泼水节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6325" y="839550"/>
            <a:ext cx="2731325" cy="20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>
            <p:ph idx="1" type="subTitle"/>
          </p:nvPr>
        </p:nvSpPr>
        <p:spPr>
          <a:xfrm>
            <a:off x="470700" y="2152350"/>
            <a:ext cx="8673300" cy="14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京剧唱段：捉放曹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演唱者：于岚</a:t>
            </a:r>
            <a:endParaRPr/>
          </a:p>
        </p:txBody>
      </p:sp>
      <p:pic>
        <p:nvPicPr>
          <p:cNvPr id="213" name="Google Shape;213;p38" title="捉放曹0113202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2950" y="269475"/>
            <a:ext cx="2766275" cy="17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-53950" y="658325"/>
            <a:ext cx="4729200" cy="23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舞蹈：北风吹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表演者：李敏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王燕 录像编辑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9" title="北风吹-李敏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9000" y="1258450"/>
            <a:ext cx="2985475" cy="22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/>
          <p:nvPr>
            <p:ph type="ctrTitle"/>
          </p:nvPr>
        </p:nvSpPr>
        <p:spPr>
          <a:xfrm>
            <a:off x="5035575" y="321075"/>
            <a:ext cx="3685200" cy="36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980000"/>
              </a:solidFill>
            </a:endParaRPr>
          </a:p>
          <a:p>
            <a:pPr indent="9144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980000"/>
                </a:solidFill>
                <a:latin typeface="Impact"/>
                <a:ea typeface="Impact"/>
                <a:cs typeface="Impact"/>
                <a:sym typeface="Impact"/>
              </a:rPr>
              <a:t>杨玉环在殿前深深拜定 秉虔诚一件件祝告双星 一愿那钗与盒情缘永定 二愿那仁德君福寿康宁 三愿那海宇清四方平定   四愿那七巧缕乞天孙 支矶石上 今日里借与奴身 扣罢头 将身起清光泻影 叫宫娥将金盆捧到庭心</a:t>
            </a:r>
            <a:endParaRPr b="1" sz="6500">
              <a:solidFill>
                <a:srgbClr val="98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5" name="Google Shape;225;p40"/>
          <p:cNvSpPr txBox="1"/>
          <p:nvPr>
            <p:ph idx="1" type="subTitle"/>
          </p:nvPr>
        </p:nvSpPr>
        <p:spPr>
          <a:xfrm>
            <a:off x="603100" y="2927700"/>
            <a:ext cx="4096500" cy="18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京剧唱段：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杨玉环在殿前深深拜定 </a:t>
            </a:r>
            <a:endParaRPr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980000"/>
                </a:solidFill>
              </a:rPr>
              <a:t>表演者：李香辉 (Lydia)</a:t>
            </a:r>
            <a:endParaRPr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40" title="杨玉环_Lydi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50" y="467425"/>
            <a:ext cx="3860450" cy="22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/>
          <p:nvPr>
            <p:ph type="title"/>
          </p:nvPr>
        </p:nvSpPr>
        <p:spPr>
          <a:xfrm>
            <a:off x="311700" y="4080800"/>
            <a:ext cx="85206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自弹自唱：杨亦辰（耶鲁在读博士）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32" name="Google Shape;232;p41" title="自弹自唱曲-杨亦辰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0475" y="429700"/>
            <a:ext cx="2493826" cy="15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title="Lion Danc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0300" y="664825"/>
            <a:ext cx="3163375" cy="19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2248800" y="2659651"/>
            <a:ext cx="4646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舞狮  </a:t>
            </a:r>
            <a:r>
              <a:rPr lang="en" sz="2500"/>
              <a:t>Lion Dance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Santa Catalina School</a:t>
            </a:r>
            <a:endParaRPr sz="2500"/>
          </a:p>
        </p:txBody>
      </p:sp>
      <p:sp>
        <p:nvSpPr>
          <p:cNvPr id="68" name="Google Shape;68;p15"/>
          <p:cNvSpPr txBox="1"/>
          <p:nvPr/>
        </p:nvSpPr>
        <p:spPr>
          <a:xfrm>
            <a:off x="6475000" y="3983800"/>
            <a:ext cx="26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PS: recorded before pandemic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/>
          <p:nvPr>
            <p:ph idx="1" type="subTitle"/>
          </p:nvPr>
        </p:nvSpPr>
        <p:spPr>
          <a:xfrm>
            <a:off x="476600" y="3103650"/>
            <a:ext cx="82716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藏族舞蹈：玛吉阿米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表演者：金珊珊 </a:t>
            </a:r>
            <a:r>
              <a:rPr lang="en">
                <a:solidFill>
                  <a:srgbClr val="FFFFFF"/>
                </a:solidFill>
              </a:rPr>
              <a:t>  </a:t>
            </a:r>
            <a:r>
              <a:rPr b="1" lang="en">
                <a:solidFill>
                  <a:schemeClr val="lt1"/>
                </a:solidFill>
                <a:latin typeface="SimSun"/>
                <a:ea typeface="SimSun"/>
                <a:cs typeface="SimSun"/>
                <a:sym typeface="SimSun"/>
              </a:rPr>
              <a:t>编舞指导</a:t>
            </a:r>
            <a:r>
              <a:rPr b="1"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en">
                <a:solidFill>
                  <a:schemeClr val="lt1"/>
                </a:solidFill>
                <a:latin typeface="SimSun"/>
                <a:ea typeface="SimSun"/>
                <a:cs typeface="SimSun"/>
                <a:sym typeface="SimSun"/>
              </a:rPr>
              <a:t>吴雅琦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8" name="Google Shape;238;p42" title="藏族舞-金珊珊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5525" y="545800"/>
            <a:ext cx="2431625" cy="194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 txBox="1"/>
          <p:nvPr>
            <p:ph type="title"/>
          </p:nvPr>
        </p:nvSpPr>
        <p:spPr>
          <a:xfrm>
            <a:off x="325875" y="167500"/>
            <a:ext cx="2890500" cy="11028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加州1号公路风景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摄影师： 谢圣力</a:t>
            </a:r>
            <a:endParaRPr/>
          </a:p>
        </p:txBody>
      </p:sp>
      <p:pic>
        <p:nvPicPr>
          <p:cNvPr id="244" name="Google Shape;244;p43" title="一号公路 宽屏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6300" y="167512"/>
            <a:ext cx="2975700" cy="2231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/>
          <p:nvPr>
            <p:ph type="title"/>
          </p:nvPr>
        </p:nvSpPr>
        <p:spPr>
          <a:xfrm>
            <a:off x="0" y="547475"/>
            <a:ext cx="4468500" cy="22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舞蹈：芭蕾探戈</a:t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D9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表演者：Donna Hong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    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    舞编导：史钟麒</a:t>
            </a:r>
            <a:endParaRPr>
              <a:solidFill>
                <a:srgbClr val="FFD966"/>
              </a:solidFill>
            </a:endParaRPr>
          </a:p>
        </p:txBody>
      </p:sp>
      <p:pic>
        <p:nvPicPr>
          <p:cNvPr id="250" name="Google Shape;250;p44" title="舞动抗疫迎新春_DonnaHo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4825" y="2197825"/>
            <a:ext cx="3166600" cy="204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/>
          <p:nvPr>
            <p:ph type="title"/>
          </p:nvPr>
        </p:nvSpPr>
        <p:spPr>
          <a:xfrm>
            <a:off x="2571750" y="2885050"/>
            <a:ext cx="4139400" cy="1256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美食秀：菠菜面</a:t>
            </a:r>
            <a:endParaRPr>
              <a:solidFill>
                <a:srgbClr val="00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制作者：Richard zhang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256" name="Google Shape;256;p45" title="菠菜面-张卫江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0701" y="1443175"/>
            <a:ext cx="2177350" cy="144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/>
          <p:nvPr>
            <p:ph type="title"/>
          </p:nvPr>
        </p:nvSpPr>
        <p:spPr>
          <a:xfrm>
            <a:off x="781500" y="3586625"/>
            <a:ext cx="6735000" cy="13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小号独奏：康定情歌 &amp; 在那遥远的地方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演奏者：丹尼尔</a:t>
            </a:r>
            <a:endParaRPr/>
          </a:p>
        </p:txBody>
      </p:sp>
      <p:pic>
        <p:nvPicPr>
          <p:cNvPr id="262" name="Google Shape;262;p46" title="丹尼尔-小号独奏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9375" y="206825"/>
            <a:ext cx="2940099" cy="16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06666"/>
            </a:gs>
            <a:gs pos="100000">
              <a:srgbClr val="54030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>
            <p:ph type="title"/>
          </p:nvPr>
        </p:nvSpPr>
        <p:spPr>
          <a:xfrm>
            <a:off x="311700" y="478825"/>
            <a:ext cx="8520600" cy="12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抖</a:t>
            </a:r>
            <a:r>
              <a:rPr lang="en">
                <a:solidFill>
                  <a:srgbClr val="F1C232"/>
                </a:solidFill>
              </a:rPr>
              <a:t>肩舞：巧遇</a:t>
            </a:r>
            <a:endParaRPr>
              <a:solidFill>
                <a:srgbClr val="F1C23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表演者：林晖、王菲、菲妈、Robert</a:t>
            </a:r>
            <a:endParaRPr>
              <a:solidFill>
                <a:srgbClr val="F1C232"/>
              </a:solidFill>
            </a:endParaRPr>
          </a:p>
        </p:txBody>
      </p:sp>
      <p:pic>
        <p:nvPicPr>
          <p:cNvPr id="268" name="Google Shape;268;p47" title="抖肩舞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3638" y="1691125"/>
            <a:ext cx="3860574" cy="24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type="title"/>
          </p:nvPr>
        </p:nvSpPr>
        <p:spPr>
          <a:xfrm>
            <a:off x="8076575" y="4675900"/>
            <a:ext cx="1067400" cy="467400"/>
          </a:xfrm>
          <a:prstGeom prst="rect">
            <a:avLst/>
          </a:prstGeom>
          <a:solidFill>
            <a:srgbClr val="A61C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MBCA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48208"/>
            </a:gs>
            <a:gs pos="100000">
              <a:srgbClr val="703E08"/>
            </a:gs>
          </a:gsLst>
          <a:lin ang="5400012" scaled="0"/>
        </a:gra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9"/>
          <p:cNvSpPr txBox="1"/>
          <p:nvPr>
            <p:ph idx="1" type="body"/>
          </p:nvPr>
        </p:nvSpPr>
        <p:spPr>
          <a:xfrm>
            <a:off x="134875" y="934775"/>
            <a:ext cx="3686400" cy="18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3F3F3"/>
                </a:solidFill>
              </a:rPr>
              <a:t>蒙特雷华人协会</a:t>
            </a:r>
            <a:endParaRPr b="1" sz="28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3F3F3"/>
                </a:solidFill>
              </a:rPr>
              <a:t>活动回顾</a:t>
            </a:r>
            <a:endParaRPr b="1" sz="28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800">
              <a:solidFill>
                <a:srgbClr val="FFF2CC"/>
              </a:solidFill>
            </a:endParaRPr>
          </a:p>
        </p:txBody>
      </p:sp>
      <p:pic>
        <p:nvPicPr>
          <p:cNvPr id="279" name="Google Shape;279;p49" title="华协会活动回顾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3700" y="1052400"/>
            <a:ext cx="4251775" cy="31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 title="可可托海的牧羊人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5638" y="1166075"/>
            <a:ext cx="4194826" cy="24120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1485550" y="3774900"/>
            <a:ext cx="6315000" cy="10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</a:rPr>
              <a:t>舞蹈：可可托海的牧羊人</a:t>
            </a:r>
            <a:endParaRPr sz="2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</a:rPr>
              <a:t>表演者：王燕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5075775" y="3171475"/>
            <a:ext cx="3831900" cy="13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歌曲：喜气洋洋过大年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演唱者：邓海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4839453" cy="499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 title="邓海-欢欢喜喜过大年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1850" y="76200"/>
            <a:ext cx="3999750" cy="23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1396100" y="97975"/>
            <a:ext cx="4002300" cy="15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舞蹈：四岁的海骝马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表演者：吴雅琦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华艺舞蹈工作室</a:t>
            </a:r>
            <a:endParaRPr/>
          </a:p>
        </p:txBody>
      </p:sp>
      <p:pic>
        <p:nvPicPr>
          <p:cNvPr id="87" name="Google Shape;87;p18" title="四岁的海马骝-吴雅琦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7000" y="149675"/>
            <a:ext cx="2151924" cy="11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066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279625" y="62150"/>
            <a:ext cx="28860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</a:rPr>
              <a:t>独唱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</a:rPr>
              <a:t>新疆民歌：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</a:rPr>
              <a:t>一杯美酒🍷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</a:rPr>
              <a:t>歌剧：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</a:rPr>
              <a:t>晴朗的一天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FEFEF"/>
                </a:solidFill>
              </a:rPr>
              <a:t>（蝴蝶夫人）🦋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EFEFEF"/>
                </a:solidFill>
              </a:rPr>
              <a:t>演唱者： 汪筱娟</a:t>
            </a:r>
            <a:endParaRPr sz="2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EFEFEF"/>
                </a:solidFill>
              </a:rPr>
              <a:t>（医学博士）</a:t>
            </a:r>
            <a:endParaRPr sz="2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idx="1" type="subTitle"/>
          </p:nvPr>
        </p:nvSpPr>
        <p:spPr>
          <a:xfrm>
            <a:off x="489950" y="3613200"/>
            <a:ext cx="6386700" cy="11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钢琴演奏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表演者：张沛葭 (Emily Zhang)</a:t>
            </a:r>
            <a:endParaRPr/>
          </a:p>
        </p:txBody>
      </p:sp>
      <p:pic>
        <p:nvPicPr>
          <p:cNvPr id="99" name="Google Shape;99;p20" title="Sonata 1st movement by Joseph Hayd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413" y="271700"/>
            <a:ext cx="3542724" cy="20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 title="Waltz in B minor by Clementi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0163" y="271712"/>
            <a:ext cx="3542724" cy="200753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/>
        </p:nvSpPr>
        <p:spPr>
          <a:xfrm>
            <a:off x="4755025" y="2389075"/>
            <a:ext cx="39330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Waltz in B Minor by Clementi</a:t>
            </a:r>
            <a:endParaRPr sz="2200"/>
          </a:p>
        </p:txBody>
      </p:sp>
      <p:sp>
        <p:nvSpPr>
          <p:cNvPr id="102" name="Google Shape;102;p20"/>
          <p:cNvSpPr txBox="1"/>
          <p:nvPr/>
        </p:nvSpPr>
        <p:spPr>
          <a:xfrm>
            <a:off x="152400" y="2389075"/>
            <a:ext cx="48621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Sonata 1st Movement by Joseph Haydn</a:t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idx="1" type="subTitle"/>
          </p:nvPr>
        </p:nvSpPr>
        <p:spPr>
          <a:xfrm>
            <a:off x="158975" y="2926900"/>
            <a:ext cx="3652500" cy="13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京剧唱段：春闺梦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演唱者：于岚</a:t>
            </a:r>
            <a:endParaRPr/>
          </a:p>
        </p:txBody>
      </p:sp>
      <p:pic>
        <p:nvPicPr>
          <p:cNvPr id="108" name="Google Shape;108;p21" title="春闺梦0113202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00" y="519225"/>
            <a:ext cx="2854051" cy="205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